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0F85DED-F52D-4DC2-B0A0-9386B1B3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59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0ACE7DF-499D-4450-8E78-98C0FD3F7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275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F8FDE4-9207-46BB-9A79-0C8BE8D66EBA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D69227-A88D-481D-B69F-20F48B68F831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4863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5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祂名為奇妙，祂名為奇妙，</a:t>
            </a:r>
          </a:p>
          <a:p>
            <a:pPr algn="ctr" eaLnBrk="1" hangingPunct="1"/>
            <a:r>
              <a:rPr lang="en-US" altLang="zh-TW" sz="2800" dirty="0"/>
              <a:t>His name is Wonderful, His name is Wonderful,</a:t>
            </a:r>
          </a:p>
          <a:p>
            <a:pPr algn="ctr" eaLnBrk="1" hangingPunct="1"/>
            <a:r>
              <a:rPr lang="zh-TW" altLang="en-US" dirty="0"/>
              <a:t>祂名為奇妙，耶穌我主；</a:t>
            </a:r>
          </a:p>
          <a:p>
            <a:pPr algn="ctr" eaLnBrk="1" hangingPunct="1"/>
            <a:r>
              <a:rPr lang="en-US" altLang="zh-TW" sz="2800" dirty="0"/>
              <a:t>His name is Wonderful, Jesus, my Lord;</a:t>
            </a:r>
          </a:p>
          <a:p>
            <a:pPr algn="ctr" eaLnBrk="1" hangingPunct="1"/>
            <a:r>
              <a:rPr lang="zh-TW" altLang="en-US" dirty="0"/>
              <a:t>大能的君王，萬有的主宰，</a:t>
            </a:r>
          </a:p>
          <a:p>
            <a:pPr algn="ctr" eaLnBrk="1" hangingPunct="1"/>
            <a:r>
              <a:rPr lang="en-US" altLang="zh-TW" sz="2800" dirty="0"/>
              <a:t>He is the mighty King, Master of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thing,</a:t>
            </a:r>
          </a:p>
          <a:p>
            <a:pPr algn="ctr" eaLnBrk="1" hangingPunct="1"/>
            <a:r>
              <a:rPr lang="zh-TW" altLang="en-US" dirty="0"/>
              <a:t>祂名為奇妙，耶穌我主。</a:t>
            </a:r>
          </a:p>
          <a:p>
            <a:pPr algn="ctr" eaLnBrk="1" hangingPunct="1"/>
            <a:r>
              <a:rPr lang="en-US" altLang="zh-TW" sz="2800" dirty="0"/>
              <a:t>His name is Wonderful, Jesus, my Lord.</a:t>
            </a:r>
            <a:endParaRPr lang="en-US" altLang="zh-TW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170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祂名為奇妙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HIS NAME IS WONDERFUL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zh-CN" altLang="en-US" sz="2400" dirty="0">
                <a:latin typeface="Arial Narrow" pitchFamily="34" charset="0"/>
                <a:ea typeface="標楷體" pitchFamily="65" charset="-120"/>
              </a:rPr>
              <a:t>，頁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1/2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祂是大牧人，祂是萬古磐石，</a:t>
            </a:r>
          </a:p>
          <a:p>
            <a:pPr algn="ctr" eaLnBrk="1" hangingPunct="1"/>
            <a:r>
              <a:rPr lang="en-US" altLang="zh-TW" sz="2800" dirty="0"/>
              <a:t>He’s the great Shepherd, the Rock of all ages,</a:t>
            </a:r>
          </a:p>
          <a:p>
            <a:pPr algn="ctr" eaLnBrk="1" hangingPunct="1"/>
            <a:r>
              <a:rPr lang="zh-TW" altLang="en-US" dirty="0"/>
              <a:t>祂是全能的神；</a:t>
            </a:r>
          </a:p>
          <a:p>
            <a:pPr algn="ctr" eaLnBrk="1" hangingPunct="1"/>
            <a:r>
              <a:rPr lang="en-US" altLang="zh-TW" sz="2800" dirty="0"/>
              <a:t>Almighty God is He; </a:t>
            </a:r>
          </a:p>
          <a:p>
            <a:pPr algn="ctr" eaLnBrk="1" hangingPunct="1"/>
            <a:r>
              <a:rPr lang="zh-TW" altLang="en-US" dirty="0"/>
              <a:t>俯伏敬拜祂，愛戴敬仰祂，</a:t>
            </a:r>
          </a:p>
          <a:p>
            <a:pPr algn="ctr" eaLnBrk="1" hangingPunct="1"/>
            <a:r>
              <a:rPr lang="en-US" altLang="zh-TW" sz="2800" dirty="0"/>
              <a:t>Bow down before Him, love and adore Him, </a:t>
            </a:r>
          </a:p>
          <a:p>
            <a:pPr algn="ctr" eaLnBrk="1" hangingPunct="1"/>
            <a:r>
              <a:rPr lang="zh-TW" altLang="en-US" dirty="0"/>
              <a:t>祂名為奇妙，耶穌我主。</a:t>
            </a:r>
          </a:p>
          <a:p>
            <a:pPr algn="ctr" eaLnBrk="1" hangingPunct="1"/>
            <a:r>
              <a:rPr lang="en-US" altLang="zh-TW" sz="2800" dirty="0"/>
              <a:t>His name is Wonderful, Jesus my Lord.</a:t>
            </a:r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651</TotalTime>
  <Words>163</Words>
  <Application>Microsoft Office PowerPoint</Application>
  <PresentationFormat>On-screen Show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H170  祂名為奇妙  HIS NAME IS WONDERFUL (1/1，頁1/2)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59</cp:revision>
  <dcterms:created xsi:type="dcterms:W3CDTF">2001-04-19T19:07:54Z</dcterms:created>
  <dcterms:modified xsi:type="dcterms:W3CDTF">2017-08-02T22:30:53Z</dcterms:modified>
</cp:coreProperties>
</file>